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ca5d11503eb84eb9"/>
  </p:sldMasterIdLst>
  <p:sldIdLst>
    <p:sldId id="264" r:id="Refa58a693a574447"/>
    <p:sldId id="265" r:id="Rd42a17f675cf47db"/>
    <p:sldId id="266" r:id="R903f5f1f42d442c9"/>
    <p:sldId id="267" r:id="Rba5bb3bb35b34555"/>
    <p:sldId id="268" r:id="R207e87eb87b44688"/>
    <p:sldId id="269" r:id="R4deaeaed05e242aa"/>
    <p:sldId id="270" r:id="R1638765c6f8d4b5d"/>
    <p:sldId id="271" r:id="R7aedb264af6746b1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ca5d11503eb84eb9" /><Relationship Type="http://schemas.openxmlformats.org/officeDocument/2006/relationships/theme" Target="/ppt/slideMasters/theme/theme2.xml" Id="Rf0ca0463d71b4bae" /><Relationship Type="http://schemas.openxmlformats.org/officeDocument/2006/relationships/slide" Target="/ppt/slides/slide9.xml" Id="Refa58a693a574447" /><Relationship Type="http://schemas.openxmlformats.org/officeDocument/2006/relationships/slide" Target="/ppt/slides/slidea.xml" Id="Rd42a17f675cf47db" /><Relationship Type="http://schemas.openxmlformats.org/officeDocument/2006/relationships/slide" Target="/ppt/slides/slideb.xml" Id="R903f5f1f42d442c9" /><Relationship Type="http://schemas.openxmlformats.org/officeDocument/2006/relationships/slide" Target="/ppt/slides/slidec.xml" Id="Rba5bb3bb35b34555" /><Relationship Type="http://schemas.openxmlformats.org/officeDocument/2006/relationships/tableStyles" Target="/ppt/tableStyles.xml" Id="R773cb39dfd0d467b" /><Relationship Type="http://schemas.openxmlformats.org/officeDocument/2006/relationships/slide" Target="/ppt/slides/slided.xml" Id="R207e87eb87b44688" /><Relationship Type="http://schemas.openxmlformats.org/officeDocument/2006/relationships/slide" Target="/ppt/slides/slidee.xml" Id="R4deaeaed05e242aa" /><Relationship Type="http://schemas.openxmlformats.org/officeDocument/2006/relationships/slide" Target="/ppt/slides/slidef.xml" Id="R1638765c6f8d4b5d" /><Relationship Type="http://schemas.openxmlformats.org/officeDocument/2006/relationships/slide" Target="/ppt/slides/slide10.xml" Id="R7aedb264af6746b1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5af90d0a30614426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ea0f49e7dd6c4dde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ddfe67b160e649af" /><Relationship Type="http://schemas.openxmlformats.org/officeDocument/2006/relationships/slideMaster" Target="/ppt/slideMasters/slideMaster2.xml" Id="R1378d3141e824f6e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2dfb7bc2b4d443bb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ddfe67b160e649af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cd49a2c98d724047" /><Relationship Type="http://schemas.openxmlformats.org/officeDocument/2006/relationships/slideLayout" Target="/ppt/slideLayouts/slideLayout2.xml" Id="R40c0b9bbc1934b6b" /><Relationship Type="http://schemas.openxmlformats.org/officeDocument/2006/relationships/slideLayout" Target="/ppt/slideLayouts/slideLayout3.xml" Id="R2333a69981a74f49" /><Relationship Type="http://schemas.openxmlformats.org/officeDocument/2006/relationships/slideLayout" Target="/ppt/slideLayouts/slideLayout4.xml" Id="Rd9aaf3d04df948a5" /><Relationship Type="http://schemas.openxmlformats.org/officeDocument/2006/relationships/slideLayout" Target="/ppt/slideLayouts/slideLayout5.xml" Id="R73e32a0f815d43cf" /><Relationship Type="http://schemas.openxmlformats.org/officeDocument/2006/relationships/image" Target="/ppt/media/image2.bin" Id="Rdb74ed7d1c714b2d" /><Relationship Type="http://schemas.openxmlformats.org/officeDocument/2006/relationships/image" Target="/ppt/media/image.bin" Id="R3a69f60bb1674eff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db74ed7d1c714b2d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3a69f60bb1674eff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d9aaf3d04df948a5"/>
    <p:sldLayoutId id="2147483652" r:id="R2333a69981a74f49"/>
    <p:sldLayoutId id="2147483651" r:id="R40c0b9bbc1934b6b"/>
    <p:sldLayoutId id="2147483654" r:id="R73e32a0f815d43cf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9e1637d72e434d07" /><Relationship Type="http://schemas.openxmlformats.org/officeDocument/2006/relationships/chart" Target="/ppt/slides/charts/chart29.xml" Id="R8fc7ce3bdb7846b4" /><Relationship Type="http://schemas.openxmlformats.org/officeDocument/2006/relationships/chart" Target="/ppt/slides/charts/chart2a.xml" Id="R6cd4f965f3d14cfd" /><Relationship Type="http://schemas.openxmlformats.org/officeDocument/2006/relationships/chart" Target="/ppt/slides/charts/chart2b.xml" Id="Re2bd39160d354deb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7bb7f9e9236f4885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da97ba03cac746d0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c4fdc2a65a754795" /><Relationship Type="http://schemas.openxmlformats.org/officeDocument/2006/relationships/slideLayout" Target="/ppt/slideLayouts/slideLayout5.xml" Id="R8bb66b6bf7aa40be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f80aad26e9da4f3b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759cd3f459454f5f" /><Relationship Type="http://schemas.openxmlformats.org/officeDocument/2006/relationships/image" Target="/ppt/media/image4.bin" Id="R54e65ed31daa4747" /><Relationship Type="http://schemas.openxmlformats.org/officeDocument/2006/relationships/slideLayout" Target="/ppt/slideLayouts/slideLayout5.xml" Id="R309f22744fe24fed" /><Relationship Type="http://schemas.openxmlformats.org/officeDocument/2006/relationships/chart" Target="/ppt/slides/charts/chart15.xml" Id="Re17c8d4362174bca" /><Relationship Type="http://schemas.openxmlformats.org/officeDocument/2006/relationships/chart" Target="/ppt/slides/charts/chart16.xml" Id="Rd21fd6e9f12e4ddf" /><Relationship Type="http://schemas.openxmlformats.org/officeDocument/2006/relationships/chart" Target="/ppt/slides/charts/chart17.xml" Id="Rd2960e747f26470e" /><Relationship Type="http://schemas.openxmlformats.org/officeDocument/2006/relationships/chart" Target="/ppt/slides/charts/chart18.xml" Id="R200699b291d94107" /><Relationship Type="http://schemas.openxmlformats.org/officeDocument/2006/relationships/chart" Target="/ppt/slides/charts/chart19.xml" Id="R210d4cf6ac454456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fcf3fa6c13d14676" /><Relationship Type="http://schemas.openxmlformats.org/officeDocument/2006/relationships/image" Target="/ppt/media/image4.bin" Id="Rc9c2e81253b54e37" /><Relationship Type="http://schemas.openxmlformats.org/officeDocument/2006/relationships/slideLayout" Target="/ppt/slideLayouts/slideLayout5.xml" Id="Ra6ff904d126c46bd" /><Relationship Type="http://schemas.openxmlformats.org/officeDocument/2006/relationships/chart" Target="/ppt/slides/charts/chart1b.xml" Id="Re2a3162ed460425d" /><Relationship Type="http://schemas.openxmlformats.org/officeDocument/2006/relationships/chart" Target="/ppt/slides/charts/chart1c.xml" Id="R56f7e383aa374b54" /><Relationship Type="http://schemas.openxmlformats.org/officeDocument/2006/relationships/chart" Target="/ppt/slides/charts/chart1d.xml" Id="R558b1268c4014237" /><Relationship Type="http://schemas.openxmlformats.org/officeDocument/2006/relationships/chart" Target="/ppt/slides/charts/chart1e.xml" Id="Rf4f3b3943479428c" /><Relationship Type="http://schemas.openxmlformats.org/officeDocument/2006/relationships/chart" Target="/ppt/slides/charts/chart1f.xml" Id="Rb1ca8df02c8049b4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7832de09de0e4ec5" /><Relationship Type="http://schemas.openxmlformats.org/officeDocument/2006/relationships/image" Target="/ppt/media/image4.bin" Id="R82b2e8b713724c78" /><Relationship Type="http://schemas.openxmlformats.org/officeDocument/2006/relationships/slideLayout" Target="/ppt/slideLayouts/slideLayout5.xml" Id="Rfd9dc2b4ba7d419c" /><Relationship Type="http://schemas.openxmlformats.org/officeDocument/2006/relationships/chart" Target="/ppt/slides/charts/chart21.xml" Id="R8fbdd1ca626045ff" /><Relationship Type="http://schemas.openxmlformats.org/officeDocument/2006/relationships/chart" Target="/ppt/slides/charts/chart22.xml" Id="R70500ef8ddb849f8" /><Relationship Type="http://schemas.openxmlformats.org/officeDocument/2006/relationships/chart" Target="/ppt/slides/charts/chart23.xml" Id="Rc630e3762c4543a7" /><Relationship Type="http://schemas.openxmlformats.org/officeDocument/2006/relationships/chart" Target="/ppt/slides/charts/chart24.xml" Id="R391713f6d03a4c31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Kobergsgatan 32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5.412844</c:v>
              </c:pt>
              <c:pt idx="1">
                <c:v>4.791667</c:v>
              </c:pt>
              <c:pt idx="2">
                <c:v>5.210526</c:v>
              </c:pt>
              <c:pt idx="3">
                <c:v>5.545455</c:v>
              </c:pt>
              <c:pt idx="4">
                <c:v>5.321429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Villerkulla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5.121622</c:v>
              </c:pt>
              <c:pt idx="1">
                <c:v>4.632653</c:v>
              </c:pt>
              <c:pt idx="2">
                <c:v>4.960784</c:v>
              </c:pt>
              <c:pt idx="3">
                <c:v>5.456522</c:v>
              </c:pt>
              <c:pt idx="4">
                <c:v>4.894737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0.157895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0.105263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0.315789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0.210526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0.210526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0.210526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0.210526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0.263158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0.157895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0.157895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0.052632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0.052632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0.315789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0.368421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0.157895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0.052632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0.052632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0.157895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0.210526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0.473684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0.105263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0.263158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0.578947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0.157895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0.105263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0.526316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0.157895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0.157895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0.052632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0.052632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0.421053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0.105263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0.421053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0.157895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0.315789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0.210526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0.210526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0.105263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0.105263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0.315789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0.157895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0.368421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0.052632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0.052632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0.157895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0.473684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0.157895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0.157895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0.105263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0.263158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0.368421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0.052632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0.210526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0.052632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0.368421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0.315789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0.105263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0.157895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0.052632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0.368421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0.263158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0.105263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0.210526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0.263158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0.052632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0.368421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0.210526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0.105263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2013</c:v>
              </c:pt>
              <c:pt idx="1">
                <c:v>2012</c:v>
              </c:pt>
              <c:pt idx="2">
                <c:v>2011</c:v>
              </c:pt>
            </c:strLit>
          </c:cat>
          <c:val>
            <c:numLit>
              <c:formatCode>General</c:formatCode>
              <c:ptCount val="3"/>
              <c:pt idx="0">
                <c:v>0.526316</c:v>
              </c:pt>
              <c:pt idx="1">
                <c:v>0.157895</c:v>
              </c:pt>
              <c:pt idx="2">
                <c:v>0.315789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0.631579</c:v>
              </c:pt>
              <c:pt idx="1">
                <c:v>0.368421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0.947368</c:v>
              </c:pt>
              <c:pt idx="1">
                <c:v>0.052632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Villerkulla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Kobergsgatan 32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8fc7ce3bdb7846b4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6cd4f965f3d14cfd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e2bd39160d354deb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Villerkulla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Kobergsgatan 32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Villerkulla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Kobergsgatan 32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c4fdc2a65a754795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Villerkulla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Kobergsgatan 32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Kobergsgatan 32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17c8d4362174bca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21fd6e9f12e4ddf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2960e747f26470e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00699b291d94107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210d4cf6ac454456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759cd3f459454f5f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54e65ed31daa4747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Villerkulla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Kobergsgatan 32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Kobergsgatan 32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2a3162ed460425d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6f7e383aa374b54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58b1268c4014237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4f3b3943479428c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b1ca8df02c8049b4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fcf3fa6c13d14676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c9c2e81253b54e37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Villerkulla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Kobergsgatan 32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Kobergsgatan 32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fbdd1ca626045ff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0500ef8ddb849f8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630e3762c4543a7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391713f6d03a4c31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7832de09de0e4ec5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82b2e8b713724c78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2017-02-01T10:47:55.882Z</dcterms:created>
  <dcterms:modified xsi:type="dcterms:W3CDTF">2017-02-01T10:47:55.882Z</dcterms:modified>
</cp:coreProperties>
</file>